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66" r:id="rId5"/>
    <p:sldId id="268" r:id="rId6"/>
    <p:sldId id="264" r:id="rId7"/>
    <p:sldId id="265" r:id="rId8"/>
    <p:sldId id="262" r:id="rId9"/>
    <p:sldId id="260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DAA34-2BAE-4C8F-9A47-0EE716B9648B}" v="399" dt="2024-01-30T06:44:49.007"/>
    <p1510:client id="{5EA760FE-5171-4EA1-8FCC-7948973239AF}" v="835" dt="2024-01-30T14:06:15.227"/>
    <p1510:client id="{9D8C87CF-C123-4B26-A7E7-4DFC81E01B85}" v="2" dt="2024-01-30T07:02:20.563"/>
    <p1510:client id="{9F0C87AF-9B03-48F5-AAD6-9B05B7D2D8E7}" v="326" dt="2024-01-31T00:49:49.73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92618-1913-4183-8B6D-12E0114A921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9E2C96-D6EF-4E8D-8A4F-7A971E5A0DF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Phase Backlog</a:t>
          </a:r>
          <a:endParaRPr lang="en-US"/>
        </a:p>
      </dgm:t>
    </dgm:pt>
    <dgm:pt modelId="{2E4B85F1-57C5-4C4F-80EB-9E6C001EE1A8}" type="parTrans" cxnId="{854C2375-AFFC-4F65-A282-923309D55DAE}">
      <dgm:prSet/>
      <dgm:spPr/>
      <dgm:t>
        <a:bodyPr/>
        <a:lstStyle/>
        <a:p>
          <a:endParaRPr lang="en-US"/>
        </a:p>
      </dgm:t>
    </dgm:pt>
    <dgm:pt modelId="{751F318F-6498-4D3C-942C-38C2E6C91A26}" type="sibTrans" cxnId="{854C2375-AFFC-4F65-A282-923309D55DAE}">
      <dgm:prSet/>
      <dgm:spPr/>
      <dgm:t>
        <a:bodyPr/>
        <a:lstStyle/>
        <a:p>
          <a:endParaRPr lang="en-US"/>
        </a:p>
      </dgm:t>
    </dgm:pt>
    <dgm:pt modelId="{FDA1273B-CF53-43BE-B3F3-6C4FF4F13EA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Product Backlog</a:t>
          </a:r>
          <a:endParaRPr lang="en-US"/>
        </a:p>
      </dgm:t>
    </dgm:pt>
    <dgm:pt modelId="{C72DC0DC-D391-4A51-B511-E09CC4B7585E}" type="parTrans" cxnId="{57038048-1BBA-43F8-83DB-5D042422F43B}">
      <dgm:prSet/>
      <dgm:spPr/>
      <dgm:t>
        <a:bodyPr/>
        <a:lstStyle/>
        <a:p>
          <a:endParaRPr lang="en-US"/>
        </a:p>
      </dgm:t>
    </dgm:pt>
    <dgm:pt modelId="{831CEABA-F26F-4AAF-8ADF-16B71C59142F}" type="sibTrans" cxnId="{57038048-1BBA-43F8-83DB-5D042422F43B}">
      <dgm:prSet/>
      <dgm:spPr/>
      <dgm:t>
        <a:bodyPr/>
        <a:lstStyle/>
        <a:p>
          <a:endParaRPr lang="en-US"/>
        </a:p>
      </dgm:t>
    </dgm:pt>
    <dgm:pt modelId="{51226EC7-F4DA-402B-8FDA-B5CA7AC44F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Diagrams ( Use- Case Diagrams, Class Diagrams, Sequence Diagrams)</a:t>
          </a:r>
          <a:endParaRPr lang="en-US"/>
        </a:p>
      </dgm:t>
    </dgm:pt>
    <dgm:pt modelId="{5652CDB2-D938-45E2-8C0D-0367F3274D95}" type="parTrans" cxnId="{F31A401A-B7C2-4048-85D5-F9AA8E08BFAC}">
      <dgm:prSet/>
      <dgm:spPr/>
      <dgm:t>
        <a:bodyPr/>
        <a:lstStyle/>
        <a:p>
          <a:endParaRPr lang="en-US"/>
        </a:p>
      </dgm:t>
    </dgm:pt>
    <dgm:pt modelId="{3666F33F-8297-4E7F-8207-3E047311435B}" type="sibTrans" cxnId="{F31A401A-B7C2-4048-85D5-F9AA8E08BFAC}">
      <dgm:prSet/>
      <dgm:spPr/>
      <dgm:t>
        <a:bodyPr/>
        <a:lstStyle/>
        <a:p>
          <a:endParaRPr lang="en-US"/>
        </a:p>
      </dgm:t>
    </dgm:pt>
    <dgm:pt modelId="{5A6EAEE3-1B74-4B4A-BB18-924C49B7CB4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UI – Definition</a:t>
          </a:r>
          <a:endParaRPr lang="en-US"/>
        </a:p>
      </dgm:t>
    </dgm:pt>
    <dgm:pt modelId="{442B3F38-4BE4-4A68-ACF7-BF4865D7BA4E}" type="parTrans" cxnId="{C73F6858-DF1E-42DB-9AC3-0135A75EE6C4}">
      <dgm:prSet/>
      <dgm:spPr/>
      <dgm:t>
        <a:bodyPr/>
        <a:lstStyle/>
        <a:p>
          <a:endParaRPr lang="en-US"/>
        </a:p>
      </dgm:t>
    </dgm:pt>
    <dgm:pt modelId="{6CECA088-12D0-4E4C-B5F4-37C37A0655BA}" type="sibTrans" cxnId="{C73F6858-DF1E-42DB-9AC3-0135A75EE6C4}">
      <dgm:prSet/>
      <dgm:spPr/>
      <dgm:t>
        <a:bodyPr/>
        <a:lstStyle/>
        <a:p>
          <a:endParaRPr lang="en-US"/>
        </a:p>
      </dgm:t>
    </dgm:pt>
    <dgm:pt modelId="{67B970A6-DF81-482F-9B22-8446EBEA700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Coding – Testing</a:t>
          </a:r>
          <a:endParaRPr lang="en-US"/>
        </a:p>
      </dgm:t>
    </dgm:pt>
    <dgm:pt modelId="{26B19A96-4F59-45B9-9800-BCC7C0B8567B}" type="parTrans" cxnId="{3A8B231D-95AA-40F5-A694-7285EDCD7F07}">
      <dgm:prSet/>
      <dgm:spPr/>
      <dgm:t>
        <a:bodyPr/>
        <a:lstStyle/>
        <a:p>
          <a:endParaRPr lang="en-US"/>
        </a:p>
      </dgm:t>
    </dgm:pt>
    <dgm:pt modelId="{CE97DB16-2579-4502-81A9-6BFBC8348ABC}" type="sibTrans" cxnId="{3A8B231D-95AA-40F5-A694-7285EDCD7F07}">
      <dgm:prSet/>
      <dgm:spPr/>
      <dgm:t>
        <a:bodyPr/>
        <a:lstStyle/>
        <a:p>
          <a:endParaRPr lang="en-US"/>
        </a:p>
      </dgm:t>
    </dgm:pt>
    <dgm:pt modelId="{0306C244-0BAF-4EFA-B145-172BD62D3D4D}" type="pres">
      <dgm:prSet presAssocID="{39E92618-1913-4183-8B6D-12E0114A9214}" presName="root" presStyleCnt="0">
        <dgm:presLayoutVars>
          <dgm:dir/>
          <dgm:resizeHandles val="exact"/>
        </dgm:presLayoutVars>
      </dgm:prSet>
      <dgm:spPr/>
    </dgm:pt>
    <dgm:pt modelId="{19B1913E-6A94-4C37-8418-856FBB2F42D2}" type="pres">
      <dgm:prSet presAssocID="{909E2C96-D6EF-4E8D-8A4F-7A971E5A0DFC}" presName="compNode" presStyleCnt="0"/>
      <dgm:spPr/>
    </dgm:pt>
    <dgm:pt modelId="{CF2B4B85-DBB4-43BB-BD5C-D145430C743C}" type="pres">
      <dgm:prSet presAssocID="{909E2C96-D6EF-4E8D-8A4F-7A971E5A0DF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991648DD-4B84-4CFF-872F-98577DA50CB7}" type="pres">
      <dgm:prSet presAssocID="{909E2C96-D6EF-4E8D-8A4F-7A971E5A0DFC}" presName="spaceRect" presStyleCnt="0"/>
      <dgm:spPr/>
    </dgm:pt>
    <dgm:pt modelId="{8C85651D-BB55-4637-B149-C4C4D1C10A89}" type="pres">
      <dgm:prSet presAssocID="{909E2C96-D6EF-4E8D-8A4F-7A971E5A0DFC}" presName="textRect" presStyleLbl="revTx" presStyleIdx="0" presStyleCnt="5">
        <dgm:presLayoutVars>
          <dgm:chMax val="1"/>
          <dgm:chPref val="1"/>
        </dgm:presLayoutVars>
      </dgm:prSet>
      <dgm:spPr/>
    </dgm:pt>
    <dgm:pt modelId="{1EB27A03-E763-415F-BFAB-BF6292467448}" type="pres">
      <dgm:prSet presAssocID="{751F318F-6498-4D3C-942C-38C2E6C91A26}" presName="sibTrans" presStyleCnt="0"/>
      <dgm:spPr/>
    </dgm:pt>
    <dgm:pt modelId="{C601D85B-DC94-45F9-B5C5-9007C92A489D}" type="pres">
      <dgm:prSet presAssocID="{FDA1273B-CF53-43BE-B3F3-6C4FF4F13EA0}" presName="compNode" presStyleCnt="0"/>
      <dgm:spPr/>
    </dgm:pt>
    <dgm:pt modelId="{96BD0CD8-C923-428C-BD82-2F0ABAA0C08D}" type="pres">
      <dgm:prSet presAssocID="{FDA1273B-CF53-43BE-B3F3-6C4FF4F13E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D24E288-1071-41B4-8D7B-A774F354C835}" type="pres">
      <dgm:prSet presAssocID="{FDA1273B-CF53-43BE-B3F3-6C4FF4F13EA0}" presName="spaceRect" presStyleCnt="0"/>
      <dgm:spPr/>
    </dgm:pt>
    <dgm:pt modelId="{0CC3FB0C-90F5-4817-9858-B74A0463538E}" type="pres">
      <dgm:prSet presAssocID="{FDA1273B-CF53-43BE-B3F3-6C4FF4F13EA0}" presName="textRect" presStyleLbl="revTx" presStyleIdx="1" presStyleCnt="5">
        <dgm:presLayoutVars>
          <dgm:chMax val="1"/>
          <dgm:chPref val="1"/>
        </dgm:presLayoutVars>
      </dgm:prSet>
      <dgm:spPr/>
    </dgm:pt>
    <dgm:pt modelId="{42C92925-061C-4E4A-83F9-56A8C151E6B2}" type="pres">
      <dgm:prSet presAssocID="{831CEABA-F26F-4AAF-8ADF-16B71C59142F}" presName="sibTrans" presStyleCnt="0"/>
      <dgm:spPr/>
    </dgm:pt>
    <dgm:pt modelId="{4A11652D-236A-4C98-81CF-4B3FEC84AC77}" type="pres">
      <dgm:prSet presAssocID="{51226EC7-F4DA-402B-8FDA-B5CA7AC44F4E}" presName="compNode" presStyleCnt="0"/>
      <dgm:spPr/>
    </dgm:pt>
    <dgm:pt modelId="{B828854E-2F09-4355-9A60-9461C8A7D9D1}" type="pres">
      <dgm:prSet presAssocID="{51226EC7-F4DA-402B-8FDA-B5CA7AC44F4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A3FFC1B-E7F5-4F74-A96A-49EBB75A2F38}" type="pres">
      <dgm:prSet presAssocID="{51226EC7-F4DA-402B-8FDA-B5CA7AC44F4E}" presName="spaceRect" presStyleCnt="0"/>
      <dgm:spPr/>
    </dgm:pt>
    <dgm:pt modelId="{2981D272-BBCB-4930-9314-3B464A7572EB}" type="pres">
      <dgm:prSet presAssocID="{51226EC7-F4DA-402B-8FDA-B5CA7AC44F4E}" presName="textRect" presStyleLbl="revTx" presStyleIdx="2" presStyleCnt="5">
        <dgm:presLayoutVars>
          <dgm:chMax val="1"/>
          <dgm:chPref val="1"/>
        </dgm:presLayoutVars>
      </dgm:prSet>
      <dgm:spPr/>
    </dgm:pt>
    <dgm:pt modelId="{6810E3FE-0360-4747-87FC-3482E5B8AB3B}" type="pres">
      <dgm:prSet presAssocID="{3666F33F-8297-4E7F-8207-3E047311435B}" presName="sibTrans" presStyleCnt="0"/>
      <dgm:spPr/>
    </dgm:pt>
    <dgm:pt modelId="{D492D96A-4ECC-4480-9746-97B0C3E36945}" type="pres">
      <dgm:prSet presAssocID="{5A6EAEE3-1B74-4B4A-BB18-924C49B7CB46}" presName="compNode" presStyleCnt="0"/>
      <dgm:spPr/>
    </dgm:pt>
    <dgm:pt modelId="{8B698F76-3E1B-4916-B1AA-1F3FFC9F21DD}" type="pres">
      <dgm:prSet presAssocID="{5A6EAEE3-1B74-4B4A-BB18-924C49B7CB4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0A8050F-7E39-426A-9F3F-A14753476840}" type="pres">
      <dgm:prSet presAssocID="{5A6EAEE3-1B74-4B4A-BB18-924C49B7CB46}" presName="spaceRect" presStyleCnt="0"/>
      <dgm:spPr/>
    </dgm:pt>
    <dgm:pt modelId="{92CACD5E-0050-4A2A-99AD-77F8C5776BC1}" type="pres">
      <dgm:prSet presAssocID="{5A6EAEE3-1B74-4B4A-BB18-924C49B7CB46}" presName="textRect" presStyleLbl="revTx" presStyleIdx="3" presStyleCnt="5">
        <dgm:presLayoutVars>
          <dgm:chMax val="1"/>
          <dgm:chPref val="1"/>
        </dgm:presLayoutVars>
      </dgm:prSet>
      <dgm:spPr/>
    </dgm:pt>
    <dgm:pt modelId="{FB482B03-7586-43D5-833F-A2DF1540C9CA}" type="pres">
      <dgm:prSet presAssocID="{6CECA088-12D0-4E4C-B5F4-37C37A0655BA}" presName="sibTrans" presStyleCnt="0"/>
      <dgm:spPr/>
    </dgm:pt>
    <dgm:pt modelId="{26DFD6B8-5536-45C5-8E1C-884CA3D387B1}" type="pres">
      <dgm:prSet presAssocID="{67B970A6-DF81-482F-9B22-8446EBEA7007}" presName="compNode" presStyleCnt="0"/>
      <dgm:spPr/>
    </dgm:pt>
    <dgm:pt modelId="{84B38800-66B8-4584-97CE-F67AB689E4CC}" type="pres">
      <dgm:prSet presAssocID="{67B970A6-DF81-482F-9B22-8446EBEA70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94D94316-93D2-42A2-A682-E1144CDE7781}" type="pres">
      <dgm:prSet presAssocID="{67B970A6-DF81-482F-9B22-8446EBEA7007}" presName="spaceRect" presStyleCnt="0"/>
      <dgm:spPr/>
    </dgm:pt>
    <dgm:pt modelId="{4BE09D5A-3F33-474C-9A39-DF45262BE2CB}" type="pres">
      <dgm:prSet presAssocID="{67B970A6-DF81-482F-9B22-8446EBEA700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31A401A-B7C2-4048-85D5-F9AA8E08BFAC}" srcId="{39E92618-1913-4183-8B6D-12E0114A9214}" destId="{51226EC7-F4DA-402B-8FDA-B5CA7AC44F4E}" srcOrd="2" destOrd="0" parTransId="{5652CDB2-D938-45E2-8C0D-0367F3274D95}" sibTransId="{3666F33F-8297-4E7F-8207-3E047311435B}"/>
    <dgm:cxn modelId="{3A8B231D-95AA-40F5-A694-7285EDCD7F07}" srcId="{39E92618-1913-4183-8B6D-12E0114A9214}" destId="{67B970A6-DF81-482F-9B22-8446EBEA7007}" srcOrd="4" destOrd="0" parTransId="{26B19A96-4F59-45B9-9800-BCC7C0B8567B}" sibTransId="{CE97DB16-2579-4502-81A9-6BFBC8348ABC}"/>
    <dgm:cxn modelId="{2B6ACF3D-39AC-49EA-8BB1-9B816C045467}" type="presOf" srcId="{39E92618-1913-4183-8B6D-12E0114A9214}" destId="{0306C244-0BAF-4EFA-B145-172BD62D3D4D}" srcOrd="0" destOrd="0" presId="urn:microsoft.com/office/officeart/2018/2/layout/IconLabelList"/>
    <dgm:cxn modelId="{4BD00C42-8EB0-4D5D-B0D8-50EDFE34E670}" type="presOf" srcId="{909E2C96-D6EF-4E8D-8A4F-7A971E5A0DFC}" destId="{8C85651D-BB55-4637-B149-C4C4D1C10A89}" srcOrd="0" destOrd="0" presId="urn:microsoft.com/office/officeart/2018/2/layout/IconLabelList"/>
    <dgm:cxn modelId="{57038048-1BBA-43F8-83DB-5D042422F43B}" srcId="{39E92618-1913-4183-8B6D-12E0114A9214}" destId="{FDA1273B-CF53-43BE-B3F3-6C4FF4F13EA0}" srcOrd="1" destOrd="0" parTransId="{C72DC0DC-D391-4A51-B511-E09CC4B7585E}" sibTransId="{831CEABA-F26F-4AAF-8ADF-16B71C59142F}"/>
    <dgm:cxn modelId="{854C2375-AFFC-4F65-A282-923309D55DAE}" srcId="{39E92618-1913-4183-8B6D-12E0114A9214}" destId="{909E2C96-D6EF-4E8D-8A4F-7A971E5A0DFC}" srcOrd="0" destOrd="0" parTransId="{2E4B85F1-57C5-4C4F-80EB-9E6C001EE1A8}" sibTransId="{751F318F-6498-4D3C-942C-38C2E6C91A26}"/>
    <dgm:cxn modelId="{C73F6858-DF1E-42DB-9AC3-0135A75EE6C4}" srcId="{39E92618-1913-4183-8B6D-12E0114A9214}" destId="{5A6EAEE3-1B74-4B4A-BB18-924C49B7CB46}" srcOrd="3" destOrd="0" parTransId="{442B3F38-4BE4-4A68-ACF7-BF4865D7BA4E}" sibTransId="{6CECA088-12D0-4E4C-B5F4-37C37A0655BA}"/>
    <dgm:cxn modelId="{175EDCAB-E425-4774-9704-09C844764935}" type="presOf" srcId="{5A6EAEE3-1B74-4B4A-BB18-924C49B7CB46}" destId="{92CACD5E-0050-4A2A-99AD-77F8C5776BC1}" srcOrd="0" destOrd="0" presId="urn:microsoft.com/office/officeart/2018/2/layout/IconLabelList"/>
    <dgm:cxn modelId="{185D80BE-41AB-4A30-896E-47D368643AA2}" type="presOf" srcId="{51226EC7-F4DA-402B-8FDA-B5CA7AC44F4E}" destId="{2981D272-BBCB-4930-9314-3B464A7572EB}" srcOrd="0" destOrd="0" presId="urn:microsoft.com/office/officeart/2018/2/layout/IconLabelList"/>
    <dgm:cxn modelId="{7F5295D7-B8D7-485F-9B71-466A07A751F6}" type="presOf" srcId="{67B970A6-DF81-482F-9B22-8446EBEA7007}" destId="{4BE09D5A-3F33-474C-9A39-DF45262BE2CB}" srcOrd="0" destOrd="0" presId="urn:microsoft.com/office/officeart/2018/2/layout/IconLabelList"/>
    <dgm:cxn modelId="{533FDDE9-61DB-49B7-8DEA-A833791C5041}" type="presOf" srcId="{FDA1273B-CF53-43BE-B3F3-6C4FF4F13EA0}" destId="{0CC3FB0C-90F5-4817-9858-B74A0463538E}" srcOrd="0" destOrd="0" presId="urn:microsoft.com/office/officeart/2018/2/layout/IconLabelList"/>
    <dgm:cxn modelId="{4B807C86-8DEF-4705-9967-DDD4592764BB}" type="presParOf" srcId="{0306C244-0BAF-4EFA-B145-172BD62D3D4D}" destId="{19B1913E-6A94-4C37-8418-856FBB2F42D2}" srcOrd="0" destOrd="0" presId="urn:microsoft.com/office/officeart/2018/2/layout/IconLabelList"/>
    <dgm:cxn modelId="{BDEE017F-315F-4027-BB29-43A4D2689741}" type="presParOf" srcId="{19B1913E-6A94-4C37-8418-856FBB2F42D2}" destId="{CF2B4B85-DBB4-43BB-BD5C-D145430C743C}" srcOrd="0" destOrd="0" presId="urn:microsoft.com/office/officeart/2018/2/layout/IconLabelList"/>
    <dgm:cxn modelId="{70052E1D-8E9B-4B00-AAB2-C86024FBD10B}" type="presParOf" srcId="{19B1913E-6A94-4C37-8418-856FBB2F42D2}" destId="{991648DD-4B84-4CFF-872F-98577DA50CB7}" srcOrd="1" destOrd="0" presId="urn:microsoft.com/office/officeart/2018/2/layout/IconLabelList"/>
    <dgm:cxn modelId="{0B6A4C8B-2E3B-4F63-9FEB-B964E38CDBDF}" type="presParOf" srcId="{19B1913E-6A94-4C37-8418-856FBB2F42D2}" destId="{8C85651D-BB55-4637-B149-C4C4D1C10A89}" srcOrd="2" destOrd="0" presId="urn:microsoft.com/office/officeart/2018/2/layout/IconLabelList"/>
    <dgm:cxn modelId="{F7E33347-EBE3-4FF4-A1EE-E1EC7CF6ADA4}" type="presParOf" srcId="{0306C244-0BAF-4EFA-B145-172BD62D3D4D}" destId="{1EB27A03-E763-415F-BFAB-BF6292467448}" srcOrd="1" destOrd="0" presId="urn:microsoft.com/office/officeart/2018/2/layout/IconLabelList"/>
    <dgm:cxn modelId="{B7E201B5-0FF3-4CE5-84D9-49B46357DD68}" type="presParOf" srcId="{0306C244-0BAF-4EFA-B145-172BD62D3D4D}" destId="{C601D85B-DC94-45F9-B5C5-9007C92A489D}" srcOrd="2" destOrd="0" presId="urn:microsoft.com/office/officeart/2018/2/layout/IconLabelList"/>
    <dgm:cxn modelId="{CDEA1A64-0092-4C6C-AEF2-E81E05C556A6}" type="presParOf" srcId="{C601D85B-DC94-45F9-B5C5-9007C92A489D}" destId="{96BD0CD8-C923-428C-BD82-2F0ABAA0C08D}" srcOrd="0" destOrd="0" presId="urn:microsoft.com/office/officeart/2018/2/layout/IconLabelList"/>
    <dgm:cxn modelId="{D7132F7A-966F-4124-8487-BFE423514CA6}" type="presParOf" srcId="{C601D85B-DC94-45F9-B5C5-9007C92A489D}" destId="{7D24E288-1071-41B4-8D7B-A774F354C835}" srcOrd="1" destOrd="0" presId="urn:microsoft.com/office/officeart/2018/2/layout/IconLabelList"/>
    <dgm:cxn modelId="{68BC6834-4262-444A-9AD2-8B416C302704}" type="presParOf" srcId="{C601D85B-DC94-45F9-B5C5-9007C92A489D}" destId="{0CC3FB0C-90F5-4817-9858-B74A0463538E}" srcOrd="2" destOrd="0" presId="urn:microsoft.com/office/officeart/2018/2/layout/IconLabelList"/>
    <dgm:cxn modelId="{83DE9D91-C21A-419C-8F37-F2979794996F}" type="presParOf" srcId="{0306C244-0BAF-4EFA-B145-172BD62D3D4D}" destId="{42C92925-061C-4E4A-83F9-56A8C151E6B2}" srcOrd="3" destOrd="0" presId="urn:microsoft.com/office/officeart/2018/2/layout/IconLabelList"/>
    <dgm:cxn modelId="{6F2F2047-61FC-4292-8BAF-25541ECB2DD8}" type="presParOf" srcId="{0306C244-0BAF-4EFA-B145-172BD62D3D4D}" destId="{4A11652D-236A-4C98-81CF-4B3FEC84AC77}" srcOrd="4" destOrd="0" presId="urn:microsoft.com/office/officeart/2018/2/layout/IconLabelList"/>
    <dgm:cxn modelId="{943A3294-B938-47FA-A655-1EE6F73523C3}" type="presParOf" srcId="{4A11652D-236A-4C98-81CF-4B3FEC84AC77}" destId="{B828854E-2F09-4355-9A60-9461C8A7D9D1}" srcOrd="0" destOrd="0" presId="urn:microsoft.com/office/officeart/2018/2/layout/IconLabelList"/>
    <dgm:cxn modelId="{9D909A60-8473-454A-AA2D-060E32D90155}" type="presParOf" srcId="{4A11652D-236A-4C98-81CF-4B3FEC84AC77}" destId="{5A3FFC1B-E7F5-4F74-A96A-49EBB75A2F38}" srcOrd="1" destOrd="0" presId="urn:microsoft.com/office/officeart/2018/2/layout/IconLabelList"/>
    <dgm:cxn modelId="{280DD195-F2C3-400E-8AB4-0F155CA001F4}" type="presParOf" srcId="{4A11652D-236A-4C98-81CF-4B3FEC84AC77}" destId="{2981D272-BBCB-4930-9314-3B464A7572EB}" srcOrd="2" destOrd="0" presId="urn:microsoft.com/office/officeart/2018/2/layout/IconLabelList"/>
    <dgm:cxn modelId="{4D30E9E8-FD85-46D6-A180-28DF516EFFDF}" type="presParOf" srcId="{0306C244-0BAF-4EFA-B145-172BD62D3D4D}" destId="{6810E3FE-0360-4747-87FC-3482E5B8AB3B}" srcOrd="5" destOrd="0" presId="urn:microsoft.com/office/officeart/2018/2/layout/IconLabelList"/>
    <dgm:cxn modelId="{FC92F387-6B23-4813-BF04-DEB42D12B59F}" type="presParOf" srcId="{0306C244-0BAF-4EFA-B145-172BD62D3D4D}" destId="{D492D96A-4ECC-4480-9746-97B0C3E36945}" srcOrd="6" destOrd="0" presId="urn:microsoft.com/office/officeart/2018/2/layout/IconLabelList"/>
    <dgm:cxn modelId="{0A144C9C-87CC-4C64-8533-A5C18B2A63D0}" type="presParOf" srcId="{D492D96A-4ECC-4480-9746-97B0C3E36945}" destId="{8B698F76-3E1B-4916-B1AA-1F3FFC9F21DD}" srcOrd="0" destOrd="0" presId="urn:microsoft.com/office/officeart/2018/2/layout/IconLabelList"/>
    <dgm:cxn modelId="{CE2057F1-1A86-4183-8BF3-1B90C667E240}" type="presParOf" srcId="{D492D96A-4ECC-4480-9746-97B0C3E36945}" destId="{E0A8050F-7E39-426A-9F3F-A14753476840}" srcOrd="1" destOrd="0" presId="urn:microsoft.com/office/officeart/2018/2/layout/IconLabelList"/>
    <dgm:cxn modelId="{F5E2137A-2CF6-4CAA-8D3A-1F0EF08A3E3D}" type="presParOf" srcId="{D492D96A-4ECC-4480-9746-97B0C3E36945}" destId="{92CACD5E-0050-4A2A-99AD-77F8C5776BC1}" srcOrd="2" destOrd="0" presId="urn:microsoft.com/office/officeart/2018/2/layout/IconLabelList"/>
    <dgm:cxn modelId="{719F253E-D434-478A-B9F1-78603EE855E3}" type="presParOf" srcId="{0306C244-0BAF-4EFA-B145-172BD62D3D4D}" destId="{FB482B03-7586-43D5-833F-A2DF1540C9CA}" srcOrd="7" destOrd="0" presId="urn:microsoft.com/office/officeart/2018/2/layout/IconLabelList"/>
    <dgm:cxn modelId="{563239C1-6831-40B6-BD53-5EF9E1C498FF}" type="presParOf" srcId="{0306C244-0BAF-4EFA-B145-172BD62D3D4D}" destId="{26DFD6B8-5536-45C5-8E1C-884CA3D387B1}" srcOrd="8" destOrd="0" presId="urn:microsoft.com/office/officeart/2018/2/layout/IconLabelList"/>
    <dgm:cxn modelId="{E400F07B-3750-4E1A-926F-5991D3E11D69}" type="presParOf" srcId="{26DFD6B8-5536-45C5-8E1C-884CA3D387B1}" destId="{84B38800-66B8-4584-97CE-F67AB689E4CC}" srcOrd="0" destOrd="0" presId="urn:microsoft.com/office/officeart/2018/2/layout/IconLabelList"/>
    <dgm:cxn modelId="{30C179B1-D8AA-4455-BF16-6A547B184B4E}" type="presParOf" srcId="{26DFD6B8-5536-45C5-8E1C-884CA3D387B1}" destId="{94D94316-93D2-42A2-A682-E1144CDE7781}" srcOrd="1" destOrd="0" presId="urn:microsoft.com/office/officeart/2018/2/layout/IconLabelList"/>
    <dgm:cxn modelId="{F29A7AC3-9A67-4C0C-BA76-133F9A359B60}" type="presParOf" srcId="{26DFD6B8-5536-45C5-8E1C-884CA3D387B1}" destId="{4BE09D5A-3F33-474C-9A39-DF45262BE2C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B4B85-DBB4-43BB-BD5C-D145430C743C}">
      <dsp:nvSpPr>
        <dsp:cNvPr id="0" name=""/>
        <dsp:cNvSpPr/>
      </dsp:nvSpPr>
      <dsp:spPr>
        <a:xfrm>
          <a:off x="622800" y="114322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5651D-BB55-4637-B149-C4C4D1C10A89}">
      <dsp:nvSpPr>
        <dsp:cNvPr id="0" name=""/>
        <dsp:cNvSpPr/>
      </dsp:nvSpPr>
      <dsp:spPr>
        <a:xfrm>
          <a:off x="127800" y="2263112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Phase Backlog</a:t>
          </a:r>
          <a:endParaRPr lang="en-US" sz="1100" kern="1200"/>
        </a:p>
      </dsp:txBody>
      <dsp:txXfrm>
        <a:off x="127800" y="2263112"/>
        <a:ext cx="1800000" cy="945000"/>
      </dsp:txXfrm>
    </dsp:sp>
    <dsp:sp modelId="{96BD0CD8-C923-428C-BD82-2F0ABAA0C08D}">
      <dsp:nvSpPr>
        <dsp:cNvPr id="0" name=""/>
        <dsp:cNvSpPr/>
      </dsp:nvSpPr>
      <dsp:spPr>
        <a:xfrm>
          <a:off x="2737800" y="114322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3FB0C-90F5-4817-9858-B74A0463538E}">
      <dsp:nvSpPr>
        <dsp:cNvPr id="0" name=""/>
        <dsp:cNvSpPr/>
      </dsp:nvSpPr>
      <dsp:spPr>
        <a:xfrm>
          <a:off x="2242800" y="2263112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Product Backlog</a:t>
          </a:r>
          <a:endParaRPr lang="en-US" sz="1100" kern="1200"/>
        </a:p>
      </dsp:txBody>
      <dsp:txXfrm>
        <a:off x="2242800" y="2263112"/>
        <a:ext cx="1800000" cy="945000"/>
      </dsp:txXfrm>
    </dsp:sp>
    <dsp:sp modelId="{B828854E-2F09-4355-9A60-9461C8A7D9D1}">
      <dsp:nvSpPr>
        <dsp:cNvPr id="0" name=""/>
        <dsp:cNvSpPr/>
      </dsp:nvSpPr>
      <dsp:spPr>
        <a:xfrm>
          <a:off x="4852800" y="114322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1D272-BBCB-4930-9314-3B464A7572EB}">
      <dsp:nvSpPr>
        <dsp:cNvPr id="0" name=""/>
        <dsp:cNvSpPr/>
      </dsp:nvSpPr>
      <dsp:spPr>
        <a:xfrm>
          <a:off x="4357800" y="2263112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Diagrams ( Use- Case Diagrams, Class Diagrams, Sequence Diagrams)</a:t>
          </a:r>
          <a:endParaRPr lang="en-US" sz="1100" kern="1200"/>
        </a:p>
      </dsp:txBody>
      <dsp:txXfrm>
        <a:off x="4357800" y="2263112"/>
        <a:ext cx="1800000" cy="945000"/>
      </dsp:txXfrm>
    </dsp:sp>
    <dsp:sp modelId="{8B698F76-3E1B-4916-B1AA-1F3FFC9F21DD}">
      <dsp:nvSpPr>
        <dsp:cNvPr id="0" name=""/>
        <dsp:cNvSpPr/>
      </dsp:nvSpPr>
      <dsp:spPr>
        <a:xfrm>
          <a:off x="6967800" y="114322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ACD5E-0050-4A2A-99AD-77F8C5776BC1}">
      <dsp:nvSpPr>
        <dsp:cNvPr id="0" name=""/>
        <dsp:cNvSpPr/>
      </dsp:nvSpPr>
      <dsp:spPr>
        <a:xfrm>
          <a:off x="6472800" y="2263112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UI – Definition</a:t>
          </a:r>
          <a:endParaRPr lang="en-US" sz="1100" kern="1200"/>
        </a:p>
      </dsp:txBody>
      <dsp:txXfrm>
        <a:off x="6472800" y="2263112"/>
        <a:ext cx="1800000" cy="945000"/>
      </dsp:txXfrm>
    </dsp:sp>
    <dsp:sp modelId="{84B38800-66B8-4584-97CE-F67AB689E4CC}">
      <dsp:nvSpPr>
        <dsp:cNvPr id="0" name=""/>
        <dsp:cNvSpPr/>
      </dsp:nvSpPr>
      <dsp:spPr>
        <a:xfrm>
          <a:off x="9082800" y="114322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09D5A-3F33-474C-9A39-DF45262BE2CB}">
      <dsp:nvSpPr>
        <dsp:cNvPr id="0" name=""/>
        <dsp:cNvSpPr/>
      </dsp:nvSpPr>
      <dsp:spPr>
        <a:xfrm>
          <a:off x="8587800" y="2263112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Coding – Testing</a:t>
          </a:r>
          <a:endParaRPr lang="en-US" sz="1100" kern="1200"/>
        </a:p>
      </dsp:txBody>
      <dsp:txXfrm>
        <a:off x="8587800" y="2263112"/>
        <a:ext cx="1800000" cy="94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B6393-BD22-4E38-BC1C-4CBEE2D30C4B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8E2E8-D76A-4AC1-8789-123D87752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32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08EF71-C51B-4ED6-9324-FA191A688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5D505E89-99D2-4C16-8326-69F3E8BF8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EAC265-D8C1-4624-ACCB-0A392AED9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349DCF-4929-44F4-BDDF-3961C023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7839FD-3609-4F01-913D-EB80E10A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11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67FE6C-1879-4D3D-BFBE-4D43BD0C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EEBE687-8B9E-4741-9A10-CB250ACB4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A44580-F975-432A-BCF5-F0049B70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6DFBB3-2701-4BD1-BF51-6ECD3323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3BBB52-E143-4934-BA0F-55761379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958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832A960-55A7-4F67-BC7D-C290588EF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8FA2F5D-43B7-4861-A97C-FA5D18CF1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72CFF8-CE4B-49C8-A5A8-9B7EFA30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45F802-86EC-4964-BF97-F64ABD68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75889B-5D66-40E0-87F0-3CA68E47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0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68B4EA-9AE0-4B8C-84AF-45476F17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2ACD90-F1FD-4F6A-9A88-5A72C8EE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C2A845-AD1B-4933-847B-ADC54C549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3C465D-4840-4FEF-8268-082A1680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C5BD4F-55C7-45EE-A0CC-F085FC32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03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10D590-7E22-4132-96AE-19AD6FEE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0B206E-A043-4BD3-86BD-18C8A4258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2C0E62-6E6F-4AA6-B597-B49E18BE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5F30AE-21F4-4D39-AF8C-9C13AFE1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5CB57E-9DF2-420A-8FAD-AE9382B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83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6DCE9-D553-4510-A702-0142CA56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9B1D76-DE5F-4514-B5AA-E8B772F69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B53A79C-CE69-4B7F-A36D-B1A97D4D6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2F645A-D0CC-440E-BA8A-5CA6EFDA7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F614F2B-46D7-443A-9A9B-5EA85FE2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6423DD-52AD-43EF-BC5C-DA43F273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CFFB83-F290-4FFD-9047-E110A279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8579D7-2203-4E0D-B2AB-2C501CEF2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729B47-C647-4EFF-8E86-E3F310944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FC83F0E-2E5B-4C6E-B063-14765043A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AC07323-22E9-48C8-89FA-B0220F8A7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23F1844-7E61-42F3-A30B-E014246F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F0B302-94D0-47E6-B668-0DD11F34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7236209-1BFB-49F6-9320-F772F61D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1C160C-239D-41CB-9E79-D3F54F73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CD872D-B79D-4021-A4BD-1A181E84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F7DBF41-432E-440D-A959-C241C23C6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E6D379A-2010-433A-B29E-B9F0075F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3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5AB0C4C-99A8-4BC3-8684-D0E22F79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6E4F29-884D-4DB4-AA58-519752A0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746657-0D28-4987-8D68-D4D0BE1F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03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C06365-A09E-403D-B0C4-91379E5A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056B62-D489-4A37-A5E2-D37EB072E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B1A9F8-D88D-45ED-BA07-A9949DFEF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EF9B7D-053C-460F-B047-348F9496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71A857-17D4-40AB-B56F-7EFB6B49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AAF149-F01B-45BE-B184-41B2320CA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816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B3E44-A7E2-4EDF-A726-64527DAD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6F50778-5D98-41E7-AE8F-43A6C0F8A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10E59-B72D-49D4-9BCB-D5F7382E1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1B23A5A-3588-4563-8A00-4DFB262F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D26605-AC41-4007-A565-DA343D35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5F4B54-B642-4B68-9E1D-FD8F1884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833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E391902-6559-4CAD-8F98-1DAC7B63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7AE2A4-7730-462E-A19E-F585E82E0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5A4233-1492-423C-B75B-1B3C847B3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BA17FF-0EE7-4433-BF6D-A71841638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F8D05-E2B9-422E-BE1F-8C702C4D7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C8975-12A7-4C84-BF77-7F7E3A4DD3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7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9FEF2D35-77A5-482C-BCEE-C0EDA3BF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ja-JP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 Report System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7764216-B757-4220-AC80-83F83FD59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2"/>
                </a:solidFill>
                <a:ea typeface="游ゴシック"/>
              </a:rPr>
              <a:t> Integrated Exercise for Software II</a:t>
            </a:r>
            <a:endParaRPr lang="en-US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ja-JP" sz="1800" dirty="0">
              <a:solidFill>
                <a:schemeClr val="tx2"/>
              </a:solidFill>
              <a:ea typeface="游ゴシック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2"/>
                </a:solidFill>
                <a:ea typeface="游ゴシック"/>
              </a:rPr>
              <a:t>Team Pikachu: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2"/>
                </a:solidFill>
                <a:ea typeface="游ゴシック"/>
              </a:rPr>
              <a:t>s1292011 Youssef Yuto Obata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2"/>
                </a:solidFill>
                <a:ea typeface="游ゴシック"/>
              </a:rPr>
              <a:t>s1282007 Marie Merci </a:t>
            </a:r>
            <a:r>
              <a:rPr lang="en-US" altLang="ja-JP" sz="1800" dirty="0" err="1">
                <a:solidFill>
                  <a:schemeClr val="tx2"/>
                </a:solidFill>
                <a:ea typeface="游ゴシック"/>
              </a:rPr>
              <a:t>Habineza</a:t>
            </a:r>
            <a:endParaRPr lang="en-US" altLang="ja-JP" sz="1800" dirty="0">
              <a:solidFill>
                <a:schemeClr val="tx2"/>
              </a:solidFill>
              <a:ea typeface="游ゴシック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ja-JP" sz="1800" dirty="0">
              <a:solidFill>
                <a:schemeClr val="tx2"/>
              </a:solidFill>
              <a:ea typeface="游ゴシック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2"/>
                </a:solidFill>
                <a:ea typeface="游ゴシック"/>
              </a:rPr>
              <a:t>Supervisor: Professor Rage Uday Kiran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2"/>
                </a:solidFill>
                <a:ea typeface="游ゴシック"/>
              </a:rPr>
              <a:t>TA: Ms. Madhavi Palla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CF6E55-6C3B-4496-A747-D99E7990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2019/1/30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F6964E-9CA4-42EA-BD02-842EB1D6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Integrated Exercise for Software II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5B8E86-0217-4209-9020-9A748A64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92C8975-12A7-4C84-BF77-7F7E3A4DD352}" type="slidenum">
              <a:rPr kumimoji="1" lang="en-US" altLang="ja-JP" smtClean="0"/>
              <a:pPr>
                <a:spcAft>
                  <a:spcPts val="600"/>
                </a:spcAft>
              </a:pPr>
              <a:t>1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30885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3AF6F0-BB88-4A91-99E1-9CCFEBA5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ea typeface="游ゴシック Light"/>
              </a:rPr>
              <a:t>Contents </a:t>
            </a:r>
            <a:r>
              <a:rPr kumimoji="1" lang="ja-JP" altLang="en-US" sz="4000">
                <a:ea typeface="游ゴシック Light"/>
              </a:rPr>
              <a:t>内容</a:t>
            </a:r>
            <a:r>
              <a:rPr lang="ja-JP" altLang="en-US" sz="4000">
                <a:ea typeface="游ゴシック Light"/>
              </a:rPr>
              <a:t>: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0AEE7B-164E-4464-83AB-65FBF938B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13" y="145599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ja-JP" altLang="en-US" sz="2000" dirty="0">
              <a:ea typeface="游ゴシック"/>
            </a:endParaRPr>
          </a:p>
          <a:p>
            <a:r>
              <a:rPr lang="en-US" sz="2400" b="1" dirty="0">
                <a:latin typeface="Arial"/>
                <a:ea typeface="游ゴシック"/>
                <a:cs typeface="Arial"/>
              </a:rPr>
              <a:t>The Process</a:t>
            </a:r>
            <a:r>
              <a:rPr lang="en-US" sz="2400" dirty="0">
                <a:latin typeface="Arial"/>
                <a:ea typeface="游ゴシック"/>
                <a:cs typeface="Arial"/>
              </a:rPr>
              <a:t> </a:t>
            </a:r>
            <a:r>
              <a:rPr lang="en-US" sz="2000" dirty="0">
                <a:latin typeface="Arial"/>
                <a:ea typeface="游ゴシック"/>
                <a:cs typeface="Arial"/>
              </a:rPr>
              <a:t>( Planning, Designing, Creating Diagrams/graphs/ Developing)</a:t>
            </a:r>
            <a:endParaRPr lang="ja-JP" altLang="en-US" sz="2000" dirty="0">
              <a:latin typeface="Arial"/>
              <a:ea typeface="游ゴシック"/>
              <a:cs typeface="Arial"/>
            </a:endParaRPr>
          </a:p>
          <a:p>
            <a:endParaRPr lang="en-US" sz="2000" dirty="0">
              <a:latin typeface="Arial"/>
              <a:ea typeface="游ゴシック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The Product &amp; Enhancements </a:t>
            </a:r>
            <a:r>
              <a:rPr lang="en-US" sz="2400" dirty="0">
                <a:latin typeface="Arial"/>
                <a:cs typeface="Arial"/>
              </a:rPr>
              <a:t>(Demo)</a:t>
            </a:r>
            <a:endParaRPr lang="en-US" sz="2000" b="1" dirty="0">
              <a:latin typeface="Arial"/>
              <a:ea typeface="游ゴシック"/>
              <a:cs typeface="Arial"/>
            </a:endParaRPr>
          </a:p>
          <a:p>
            <a:endParaRPr lang="en-US" sz="2400" dirty="0">
              <a:latin typeface="Arial"/>
              <a:ea typeface="游ゴシック"/>
              <a:cs typeface="Arial"/>
            </a:endParaRPr>
          </a:p>
          <a:p>
            <a:r>
              <a:rPr lang="en-US" altLang="ja-JP" sz="2400" b="1" dirty="0">
                <a:ea typeface="游ゴシック"/>
              </a:rPr>
              <a:t>Contributions &amp; Learnings from the Activity</a:t>
            </a:r>
            <a:r>
              <a:rPr lang="en-US" altLang="ja-JP" dirty="0">
                <a:ea typeface="游ゴシック"/>
              </a:rPr>
              <a:t> </a:t>
            </a:r>
            <a:endParaRPr lang="ja-JP" altLang="en-US">
              <a:ea typeface="游ゴシック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0A2922B-2858-4C50-BF20-B2F1314B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A45054-E18E-43BA-A7F7-3387DB46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98746C5-174A-4170-BE04-F679E332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06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51996-E49D-7DF6-B07B-B3F0AEAF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>
                <a:ea typeface="游ゴシック Light"/>
              </a:rPr>
              <a:t>TA Report System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6D16-E579-DE7C-A537-FE6D21DB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200" b="1">
                <a:ea typeface="游ゴシック"/>
              </a:rPr>
              <a:t>Why Develop this System?</a:t>
            </a:r>
          </a:p>
          <a:p>
            <a:r>
              <a:rPr lang="en-GB" sz="2200">
                <a:ea typeface="游ゴシック"/>
              </a:rPr>
              <a:t>over reliance on paper of the current system</a:t>
            </a:r>
          </a:p>
          <a:p>
            <a:r>
              <a:rPr lang="en-GB" sz="2200">
                <a:ea typeface="游ゴシック"/>
              </a:rPr>
              <a:t>Heavy burden on both students and university staff, especially SAD</a:t>
            </a:r>
          </a:p>
          <a:p>
            <a:r>
              <a:rPr lang="en-GB" sz="2200">
                <a:ea typeface="游ゴシック"/>
              </a:rPr>
              <a:t>Frequent submission of incorrect reports</a:t>
            </a:r>
          </a:p>
          <a:p>
            <a:endParaRPr lang="en-GB" sz="2200">
              <a:ea typeface="游ゴシック"/>
            </a:endParaRPr>
          </a:p>
          <a:p>
            <a:endParaRPr lang="en-GB" sz="2200">
              <a:ea typeface="游ゴシック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A780-6880-6191-8568-49E6C694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26A95-B391-6C56-ECFC-ADE93D16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3A684-B6D4-5E3E-0D81-1B8A1B0B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92C8975-12A7-4C84-BF77-7F7E3A4DD352}" type="slidenum">
              <a:rPr kumimoji="1" lang="ja-JP" altLang="en-US" smtClean="0"/>
              <a:pPr>
                <a:spcAft>
                  <a:spcPts val="600"/>
                </a:spcAft>
              </a:pPr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156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3286-44A3-4B1D-AD7F-C800C305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GB" sz="3200">
                <a:ea typeface="游ゴシック Light"/>
              </a:rPr>
              <a:t>The Development Environment:</a:t>
            </a:r>
            <a:endParaRPr kumimoji="1" lang="en-GB" sz="3200"/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7791719B-A098-9470-8C72-96D67864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74" b="-3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4593-17E3-27E3-7856-2AF146714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2000">
              <a:ea typeface="游ゴシック"/>
            </a:endParaRPr>
          </a:p>
          <a:p>
            <a:r>
              <a:rPr lang="en-GB" sz="2000">
                <a:ea typeface="游ゴシック"/>
              </a:rPr>
              <a:t>Front-end: Flutter(dart)</a:t>
            </a:r>
          </a:p>
          <a:p>
            <a:r>
              <a:rPr lang="en-GB" sz="2000">
                <a:ea typeface="游ゴシック"/>
              </a:rPr>
              <a:t>Backend: Node.js</a:t>
            </a:r>
          </a:p>
          <a:p>
            <a:r>
              <a:rPr lang="en-GB" sz="2000">
                <a:ea typeface="游ゴシック"/>
              </a:rPr>
              <a:t>Database: MySql</a:t>
            </a:r>
          </a:p>
          <a:p>
            <a:pPr marL="0" indent="0">
              <a:buNone/>
            </a:pPr>
            <a:endParaRPr lang="en-GB" sz="2000">
              <a:ea typeface="游ゴシック"/>
            </a:endParaRPr>
          </a:p>
          <a:p>
            <a:endParaRPr lang="en-GB" sz="2000">
              <a:ea typeface="游ゴシック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550F-1D40-A24F-A121-8787E15A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>
                <a:solidFill>
                  <a:srgbClr val="FFFFFF"/>
                </a:solidFill>
              </a:rPr>
              <a:t>2019/1/30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B368A-3518-B785-E928-75C38F78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4569" y="6356350"/>
            <a:ext cx="309603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kumimoji="1" lang="en-US" altLang="ja-JP">
                <a:solidFill>
                  <a:srgbClr val="FFFFFF"/>
                </a:solidFill>
              </a:rPr>
              <a:t>Integrated Exercise for Software II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57CA9-5FD9-3470-DC2E-B30A84DE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92C8975-12A7-4C84-BF77-7F7E3A4DD352}" type="slidenum"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kumimoji="1" lang="ja-JP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9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2CDF-5C69-B4E9-2ACF-07F4FC539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7CB7-9354-CD50-9266-CC76653E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游ゴシック Light"/>
              </a:rPr>
              <a:t>The Development Process:</a:t>
            </a:r>
            <a:endParaRPr kumimoji="1"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2F31E-44A7-3FA3-0222-0851E77C94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20CA-23D9-ED10-3E10-BA3CCA35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3EF91-5F17-1A9F-1C7D-6DEF685D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8A959-D3BA-94BC-83A0-C2CFD361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5F786F12-A7D3-0A72-0D62-C24A221E8FE0}"/>
              </a:ext>
            </a:extLst>
          </p:cNvPr>
          <p:cNvSpPr/>
          <p:nvPr/>
        </p:nvSpPr>
        <p:spPr>
          <a:xfrm>
            <a:off x="1647305" y="2193173"/>
            <a:ext cx="488320" cy="47570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a typeface="游ゴシック"/>
              </a:rPr>
              <a:t>1</a:t>
            </a:r>
            <a:endParaRPr lang="en-GB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2B6C9C2-E678-F6D8-7058-555E99B5E8A6}"/>
              </a:ext>
            </a:extLst>
          </p:cNvPr>
          <p:cNvSpPr/>
          <p:nvPr/>
        </p:nvSpPr>
        <p:spPr>
          <a:xfrm>
            <a:off x="3761880" y="2193172"/>
            <a:ext cx="499694" cy="4700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ea typeface="游ゴシック"/>
              </a:rPr>
              <a:t>2</a:t>
            </a:r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AD49F714-024C-DDFC-28EE-1051DD5AD012}"/>
              </a:ext>
            </a:extLst>
          </p:cNvPr>
          <p:cNvSpPr/>
          <p:nvPr/>
        </p:nvSpPr>
        <p:spPr>
          <a:xfrm>
            <a:off x="5848850" y="2198858"/>
            <a:ext cx="499694" cy="4700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ea typeface="游ゴシック"/>
              </a:rPr>
              <a:t>3</a:t>
            </a:r>
            <a:endParaRPr lang="en-GB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EB11936E-C680-08DE-001A-DFE9D26B2E6A}"/>
              </a:ext>
            </a:extLst>
          </p:cNvPr>
          <p:cNvSpPr/>
          <p:nvPr/>
        </p:nvSpPr>
        <p:spPr>
          <a:xfrm>
            <a:off x="7969939" y="2198858"/>
            <a:ext cx="499694" cy="4700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ea typeface="游ゴシック"/>
              </a:rPr>
              <a:t>4</a:t>
            </a:r>
            <a:endParaRPr lang="en-GB" dirty="0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031084AA-2C41-9922-5E55-3402A835CB9A}"/>
              </a:ext>
            </a:extLst>
          </p:cNvPr>
          <p:cNvSpPr/>
          <p:nvPr/>
        </p:nvSpPr>
        <p:spPr>
          <a:xfrm>
            <a:off x="10085342" y="2193171"/>
            <a:ext cx="499694" cy="4700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ea typeface="游ゴシック"/>
              </a:rPr>
              <a:t>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98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180F-7C10-38AF-59B4-3D4169AD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ea typeface="游ゴシック Light"/>
              </a:rPr>
              <a:t>How Users are Expected to Use our System: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C01296-9BED-7A30-2393-640135B6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27" y="1513942"/>
            <a:ext cx="8104909" cy="50231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EC217-0607-44A6-D188-EF80A065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B56B4-7AAF-0DF4-F0C2-5D5EDDFC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789D5-FF92-29E0-D22F-9EBD1096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61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1CFB7-AE65-FF06-46A1-610E171BA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>
                <a:ea typeface="游ゴシック Light"/>
              </a:rPr>
              <a:t>The Product: (Demo)</a:t>
            </a:r>
            <a:endParaRPr kumimoji="1" lang="en-GB" sz="540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8892AD52-4D61-B594-9992-5F76E72D8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C27EF-73EF-36EB-FD4F-2DA4B6BB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2019/1/30</a:t>
            </a:r>
            <a:endParaRPr kumimoji="1" lang="ja-JP" altLang="en-US"/>
          </a:p>
        </p:txBody>
      </p:sp>
      <p:pic>
        <p:nvPicPr>
          <p:cNvPr id="10" name="Content Placeholder 9" descr="A login screen shot&#10;&#10;Description automatically generated">
            <a:extLst>
              <a:ext uri="{FF2B5EF4-FFF2-40B4-BE49-F238E27FC236}">
                <a16:creationId xmlns:a16="http://schemas.microsoft.com/office/drawing/2014/main" id="{1A90546C-1257-81D6-B990-CC354C8EA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7" r="2159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F5F57-4991-DDF2-2CA1-29CA26FB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kumimoji="1" lang="en-US" altLang="ja-JP">
                <a:solidFill>
                  <a:srgbClr val="FFFFFF"/>
                </a:solidFill>
              </a:rPr>
              <a:t>Integrated Exercise for Software II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0E9B6-063B-BE2F-D523-0D18DE16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92C8975-12A7-4C84-BF77-7F7E3A4DD352}" type="slidenum">
              <a:rPr kumimoji="1" lang="ja-JP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kumimoji="1" lang="ja-JP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599957-9372-4B53-A7A1-23AED715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Contributions</a:t>
            </a:r>
            <a:r>
              <a:rPr lang="ja-JP" altLang="en-US" dirty="0"/>
              <a:t> </a:t>
            </a:r>
            <a:r>
              <a:rPr kumimoji="1" lang="ja-JP" altLang="en-US" dirty="0"/>
              <a:t>貢献度</a:t>
            </a:r>
            <a:endParaRPr kumimoji="1"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D90CDE-7F2F-4644-A544-CEE93F060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C98A3B-4EAD-41E0-BBED-3570E95BC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B1A29D-0082-4E61-8CFC-A1127D36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C8975-12A7-4C84-BF77-7F7E3A4DD352}" type="slidenum">
              <a:rPr kumimoji="1" lang="ja-JP" altLang="en-US" smtClean="0"/>
              <a:t>8</a:t>
            </a:fld>
            <a:endParaRPr kumimoji="1" lang="ja-JP" altLang="en-US"/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44EC44E1-4A8B-4E0E-ABE4-C1280BF58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331719"/>
              </p:ext>
            </p:extLst>
          </p:nvPr>
        </p:nvGraphicFramePr>
        <p:xfrm>
          <a:off x="989462" y="1899313"/>
          <a:ext cx="9681392" cy="2157618"/>
        </p:xfrm>
        <a:graphic>
          <a:graphicData uri="http://schemas.openxmlformats.org/drawingml/2006/table">
            <a:tbl>
              <a:tblPr firstRow="1" lastRow="1" bandRow="1">
                <a:tableStyleId>{9D7B26C5-4107-4FEC-AEDC-1716B250A1EF}</a:tableStyleId>
              </a:tblPr>
              <a:tblGrid>
                <a:gridCol w="1210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01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01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01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01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7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Member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Analysis</a:t>
                      </a:r>
                    </a:p>
                    <a:p>
                      <a:pPr algn="ctr"/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hours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Design</a:t>
                      </a:r>
                    </a:p>
                    <a:p>
                      <a:pPr algn="ctr"/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hours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Coding</a:t>
                      </a:r>
                    </a:p>
                    <a:p>
                      <a:pPr algn="ctr"/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hours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Test</a:t>
                      </a:r>
                    </a:p>
                    <a:p>
                      <a:pPr algn="ctr"/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hours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Total</a:t>
                      </a:r>
                    </a:p>
                    <a:p>
                      <a:pPr algn="ctr"/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hours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LOC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Work Efficiency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964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Merci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15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20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80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20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135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1546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5.94</a:t>
                      </a:r>
                      <a:endParaRPr kumimoji="1" lang="en-US" altLang="ja-JP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964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Youssef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15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20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70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20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125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2092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8.04</a:t>
                      </a:r>
                      <a:endParaRPr kumimoji="1" lang="en-US" altLang="ja-JP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964"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96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Total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30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40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150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40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260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/>
                        <a:t>3638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71ECA4C-E5EC-48EF-90E3-F8963999F7D7}"/>
              </a:ext>
            </a:extLst>
          </p:cNvPr>
          <p:cNvSpPr txBox="1"/>
          <p:nvPr/>
        </p:nvSpPr>
        <p:spPr>
          <a:xfrm>
            <a:off x="7521373" y="1443371"/>
            <a:ext cx="334899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ja-JP" sz="1400" dirty="0">
                <a:ea typeface="游ゴシック"/>
              </a:rPr>
              <a:t>※</a:t>
            </a:r>
            <a:r>
              <a:rPr lang="en-US" sz="1400" dirty="0" err="1"/>
              <a:t>W</a:t>
            </a:r>
            <a:r>
              <a:rPr kumimoji="1" lang="en-US" sz="1400" dirty="0" err="1"/>
              <a:t>ork_</a:t>
            </a:r>
            <a:r>
              <a:rPr lang="en-US" sz="1400" dirty="0" err="1"/>
              <a:t>Efficiency</a:t>
            </a:r>
            <a:r>
              <a:rPr kumimoji="1" lang="en-US" sz="1400" dirty="0"/>
              <a:t> = LOC/</a:t>
            </a:r>
            <a:r>
              <a:rPr kumimoji="1" lang="en-US" sz="1400" dirty="0" err="1"/>
              <a:t>Total_hours</a:t>
            </a:r>
            <a:endParaRPr kumimoji="1" lang="en-US" sz="1400" dirty="0"/>
          </a:p>
        </p:txBody>
      </p:sp>
    </p:spTree>
    <p:extLst>
      <p:ext uri="{BB962C8B-B14F-4D97-AF65-F5344CB8AC3E}">
        <p14:creationId xmlns:p14="http://schemas.microsoft.com/office/powerpoint/2010/main" val="189141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748F8E1-504F-4C72-BB2F-14628669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ja-JP" sz="5400"/>
              <a:t>Learnings </a:t>
            </a:r>
            <a:r>
              <a:rPr lang="ja-JP" altLang="en-US" sz="5400"/>
              <a:t>得た学び</a:t>
            </a:r>
            <a:endParaRPr kumimoji="1" lang="ja-JP" alt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0DEBF3-B4C9-4432-8360-2B2E1135E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sz="2200" b="1">
                <a:ea typeface="游ゴシック"/>
              </a:rPr>
              <a:t>Programming-wise:</a:t>
            </a:r>
          </a:p>
          <a:p>
            <a:r>
              <a:rPr lang="en-US" altLang="ja-JP" sz="2200">
                <a:ea typeface="游ゴシック"/>
              </a:rPr>
              <a:t>It is not ideal to separate the frontend and the backend</a:t>
            </a:r>
            <a:endParaRPr lang="ja-JP" altLang="en-US" sz="2200">
              <a:ea typeface="游ゴシック"/>
            </a:endParaRPr>
          </a:p>
          <a:p>
            <a:r>
              <a:rPr lang="en-US" altLang="ja-JP" sz="2200">
                <a:ea typeface="游ゴシック"/>
              </a:rPr>
              <a:t>Importance of commit messages when pushing/pulling</a:t>
            </a:r>
          </a:p>
          <a:p>
            <a:r>
              <a:rPr lang="en-US" sz="2200">
                <a:ea typeface="游ゴシック"/>
              </a:rPr>
              <a:t>We should focus on having a mvp</a:t>
            </a:r>
            <a:endParaRPr lang="en-US" sz="2200"/>
          </a:p>
          <a:p>
            <a:endParaRPr lang="en-US" altLang="ja-JP" sz="2200">
              <a:ea typeface="游ゴシック"/>
            </a:endParaRPr>
          </a:p>
          <a:p>
            <a:r>
              <a:rPr lang="en-US" altLang="ja-JP" sz="2200" b="1">
                <a:ea typeface="游ゴシック"/>
              </a:rPr>
              <a:t>Personality-wise:</a:t>
            </a:r>
          </a:p>
          <a:p>
            <a:r>
              <a:rPr lang="en-US" altLang="ja-JP" sz="2200">
                <a:ea typeface="游ゴシック"/>
              </a:rPr>
              <a:t>Boosted our confidence in ourselves</a:t>
            </a:r>
          </a:p>
          <a:p>
            <a:r>
              <a:rPr lang="en-US" altLang="ja-JP" sz="2200">
                <a:ea typeface="游ゴシック"/>
              </a:rPr>
              <a:t>Communication is key</a:t>
            </a:r>
            <a:endParaRPr lang="ja-JP" altLang="en-US" sz="2200">
              <a:ea typeface="游ゴシック"/>
            </a:endParaRPr>
          </a:p>
          <a:p>
            <a:r>
              <a:rPr lang="en-US" altLang="ja-JP" sz="2200">
                <a:ea typeface="游ゴシック"/>
              </a:rPr>
              <a:t>Teamwork makes the dream work</a:t>
            </a:r>
            <a:br>
              <a:rPr kumimoji="1" lang="en-US" altLang="ja-JP" sz="2200"/>
            </a:br>
            <a:endParaRPr lang="ja-JP" altLang="en-US" sz="2200">
              <a:ea typeface="游ゴシック"/>
            </a:endParaRP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E7BAFB-79F8-4BB6-9D87-C7852A8B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2019/1/30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FABAD88-0FB1-4353-8C69-58B95BC0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Integrated Exercise for Software II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F34BD5-4BD2-412E-9CDE-598010F4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92C8975-12A7-4C84-BF77-7F7E3A4DD352}" type="slidenum">
              <a:rPr kumimoji="1" lang="ja-JP" altLang="en-US" smtClean="0"/>
              <a:pPr>
                <a:spcAft>
                  <a:spcPts val="600"/>
                </a:spcAft>
              </a:pPr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11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281</Words>
  <Application>Microsoft Office PowerPoint</Application>
  <PresentationFormat>Widescreen</PresentationFormat>
  <Paragraphs>116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テーマ</vt:lpstr>
      <vt:lpstr>TA Report System</vt:lpstr>
      <vt:lpstr>Contents 内容:</vt:lpstr>
      <vt:lpstr>TA Report System</vt:lpstr>
      <vt:lpstr>The Development Environment:</vt:lpstr>
      <vt:lpstr>The Development Process:</vt:lpstr>
      <vt:lpstr>How Users are Expected to Use our System:</vt:lpstr>
      <vt:lpstr>The Product: (Demo)</vt:lpstr>
      <vt:lpstr>Contributions 貢献度</vt:lpstr>
      <vt:lpstr>Learnings 得た学び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システムの名前 Name of system</dc:title>
  <dc:creator>吉岡廉太郎</dc:creator>
  <cp:lastModifiedBy>fayolle fayolle</cp:lastModifiedBy>
  <cp:revision>348</cp:revision>
  <dcterms:created xsi:type="dcterms:W3CDTF">2018-01-15T07:17:27Z</dcterms:created>
  <dcterms:modified xsi:type="dcterms:W3CDTF">2024-01-31T00:50:03Z</dcterms:modified>
</cp:coreProperties>
</file>